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  <p:embeddedFont>
      <p:font typeface="Raleway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ho5CiIh6KfchJ/JM8Y2oIsU/c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51B976-54E2-4C6B-87CC-1C06226C53EB}">
  <a:tblStyle styleId="{9151B976-54E2-4C6B-87CC-1C06226C53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DA973B90-DBF1-4CBB-97B5-8E9683182953}"/>
    <pc:docChg chg="custSel modSld">
      <pc:chgData name="Jill Jones" userId="18e2199af911abfd" providerId="LiveId" clId="{DA973B90-DBF1-4CBB-97B5-8E9683182953}" dt="2026-01-11T15:51:36.999" v="3" actId="27636"/>
      <pc:docMkLst>
        <pc:docMk/>
      </pc:docMkLst>
      <pc:sldChg chg="modSp mod">
        <pc:chgData name="Jill Jones" userId="18e2199af911abfd" providerId="LiveId" clId="{DA973B90-DBF1-4CBB-97B5-8E9683182953}" dt="2026-01-11T15:51:36.999" v="3" actId="27636"/>
        <pc:sldMkLst>
          <pc:docMk/>
          <pc:sldMk cId="0" sldId="259"/>
        </pc:sldMkLst>
        <pc:spChg chg="mod">
          <ac:chgData name="Jill Jones" userId="18e2199af911abfd" providerId="LiveId" clId="{DA973B90-DBF1-4CBB-97B5-8E9683182953}" dt="2026-01-11T15:51:36.999" v="3" actId="27636"/>
          <ac:spMkLst>
            <pc:docMk/>
            <pc:sldMk cId="0" sldId="259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6ff609bb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a6ff609bb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6ff609bb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a6ff609bb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6ff609bb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a6ff609bb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6ff609bb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a6ff609bb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6ff609bb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a6ff609bb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5fc584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a5fc584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6ff609bb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a6ff609bb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6ff609bb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a6ff609bb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6ff609bb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a6ff609bb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5fc5846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a5fc5846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6ff609bb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a6ff609bb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6ff609bb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a6ff609bb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6ff609bb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a6ff609bb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6ff609bb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a6ff609bb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5fc5846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a5fc5846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6ff609bb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a6ff609bb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6ff609bb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a6ff609bb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7ddd4682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87ddd4682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a6ff609bb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a6ff609bb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6ff609bb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3a6ff609bb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a6ff609bb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a6ff609bb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6ff609bb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a6ff609bb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6ff609bb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a6ff609bb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7f70a3ec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37f70a3ec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5fc58460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a5fc58460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767f9898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767f9898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eaca915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aeaca915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eaca9156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aeaca9156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6ff609b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a6ff609b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Animatronics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3 Objectives 8-11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6ff609bb9_0_13"/>
          <p:cNvSpPr txBox="1">
            <a:spLocks noGrp="1"/>
          </p:cNvSpPr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pic>
        <p:nvPicPr>
          <p:cNvPr id="123" name="Google Shape;123;g3a6ff609bb9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a6ff609bb9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500" y="957975"/>
            <a:ext cx="4333597" cy="3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pic>
        <p:nvPicPr>
          <p:cNvPr id="130" name="Google Shape;130;p6" title="RobotMusicia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6685">
            <a:off x="5235212" y="657267"/>
            <a:ext cx="3604223" cy="266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75843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It’s time to get your ‘bot sounds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 ON!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still playing with the same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simple speaker functions.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you can control the pitch and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tempo by using variables for pitch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delay.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Audio Laboratory: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 experiment with a few different sounds.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6ff609bb9_0_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sp>
        <p:nvSpPr>
          <p:cNvPr id="137" name="Google Shape;137;g3a6ff609bb9_0_39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75843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while loop: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programs so far, the while loop has been infinite.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while True: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continues until you stop the program or break the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6ff609bb9_0_4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sp>
        <p:nvSpPr>
          <p:cNvPr id="143" name="Google Shape;143;g3a6ff609bb9_0_4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75843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while loop doesn’t have to be infinite.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give it a specific number of times to run.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type of loop, use a control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First, initialize the control variable before the loop starts.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start the while loop, and compare the control variable to the specific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Increment the control variable inside the while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6ff609bb9_0_5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sp>
        <p:nvSpPr>
          <p:cNvPr id="149" name="Google Shape;149;g3a6ff609bb9_0_50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3935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while loop example #1: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0" name="Google Shape;150;g3a6ff609bb9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5" y="1618575"/>
            <a:ext cx="3243375" cy="182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g3a6ff609bb9_0_50"/>
          <p:cNvGraphicFramePr/>
          <p:nvPr/>
        </p:nvGraphicFramePr>
        <p:xfrm>
          <a:off x="4980650" y="172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{9151B976-54E2-4C6B-87CC-1C06226C53EB}</a:tableStyleId>
              </a:tblPr>
              <a:tblGrid>
                <a:gridCol w="24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Control variable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Initial value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Specific number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1000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Increment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 = f + 1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6ff609bb9_0_5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sp>
        <p:nvSpPr>
          <p:cNvPr id="157" name="Google Shape;157;g3a6ff609bb9_0_58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3935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while loop example #2: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58" name="Google Shape;158;g3a6ff609bb9_0_58"/>
          <p:cNvGraphicFramePr/>
          <p:nvPr/>
        </p:nvGraphicFramePr>
        <p:xfrm>
          <a:off x="4246800" y="172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{9151B976-54E2-4C6B-87CC-1C06226C53EB}</a:tableStyleId>
              </a:tblPr>
              <a:tblGrid>
                <a:gridCol w="2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Control variable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count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Initial value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Specific number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Increment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count = count + 1</a:t>
                      </a:r>
                      <a:endParaRPr sz="23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9" name="Google Shape;159;g3a6ff609bb9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5" y="1791850"/>
            <a:ext cx="3797575" cy="13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5fc58460a_0_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65" name="Google Shape;165;g3a5fc58460a_0_0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73896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while loop examples on your mission log.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the chart for each example.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6ff609bb9_0_6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71" name="Google Shape;171;g3a6ff609bb9_0_6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35562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this code to you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variable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will be used for the pitch frequency.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 NOT need to press BTN-0.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2" name="Google Shape;172;g3a6ff609bb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200" y="234575"/>
            <a:ext cx="4679500" cy="4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a6ff609bb9_0_66"/>
          <p:cNvSpPr/>
          <p:nvPr/>
        </p:nvSpPr>
        <p:spPr>
          <a:xfrm>
            <a:off x="4506800" y="1596100"/>
            <a:ext cx="3556200" cy="1873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6ff609bb9_0_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Cute Robot Sounds</a:t>
            </a:r>
            <a:endParaRPr/>
          </a:p>
        </p:txBody>
      </p:sp>
      <p:sp>
        <p:nvSpPr>
          <p:cNvPr id="179" name="Google Shape;179;g3a6ff609bb9_0_23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9348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did it sound?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Interesting, … but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Pretty quick, right?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Maybe we can stretch it out and make it sound more “robot-like.”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loop the sound.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6ff609bb9_0_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85" name="Google Shape;185;g3a6ff609bb9_0_31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39570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code by adding another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first loop is “nested” inside the second loop. Make sure to indent!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program.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 NOT need to press BTN-0.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g3a6ff609bb9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475" y="586078"/>
            <a:ext cx="4220887" cy="40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a6ff609bb9_0_31"/>
          <p:cNvSpPr/>
          <p:nvPr/>
        </p:nvSpPr>
        <p:spPr>
          <a:xfrm>
            <a:off x="4506800" y="1509475"/>
            <a:ext cx="4221000" cy="242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4 Lesson 3 log, answer the pre-mission warm-up questions: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lines of code play a beep?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lines of code debounce a button?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5fc58460a_0_1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#10: Really Cute Sounds</a:t>
            </a:r>
            <a:endParaRPr/>
          </a:p>
        </p:txBody>
      </p:sp>
      <p:sp>
        <p:nvSpPr>
          <p:cNvPr id="193" name="Google Shape;193;g3a5fc58460a_0_11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Yikes!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sound will frighten the children!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Um, we were going for cute!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time we will try for something a little more melodic.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Rather than sweeping the pitch, go for a random beep-boop effect with single tones.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6ff609bb9_0_7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#10: Really Cute Sounds</a:t>
            </a:r>
            <a:endParaRPr/>
          </a:p>
        </p:txBody>
      </p:sp>
      <p:sp>
        <p:nvSpPr>
          <p:cNvPr id="199" name="Google Shape;199;g3a6ff609bb9_0_73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5595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make random tones, you need the random module.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will be an additional import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random module makes it easy to work with random numbers.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random module has several functions, but we will use just one: randrange().</a:t>
            </a:r>
            <a:endParaRPr/>
          </a:p>
        </p:txBody>
      </p:sp>
      <p:pic>
        <p:nvPicPr>
          <p:cNvPr id="200" name="Google Shape;200;g3a6ff609bb9_0_73" descr="binary code and folders line icon vector illustration (Provided by Getty Images)"/>
          <p:cNvPicPr preferRelativeResize="0"/>
          <p:nvPr/>
        </p:nvPicPr>
        <p:blipFill rotWithShape="1">
          <a:blip r:embed="rId3">
            <a:alphaModFix/>
          </a:blip>
          <a:srcRect l="8045" b="9461"/>
          <a:stretch/>
        </p:blipFill>
        <p:spPr>
          <a:xfrm>
            <a:off x="6871200" y="782925"/>
            <a:ext cx="2263777" cy="22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6ff609bb9_0_8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#10: Really Cute Sounds</a:t>
            </a:r>
            <a:endParaRPr/>
          </a:p>
        </p:txBody>
      </p:sp>
      <p:sp>
        <p:nvSpPr>
          <p:cNvPr id="206" name="Google Shape;206;g3a6ff609bb9_0_80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66966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randrange()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generates an integer.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has two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parameters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start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stop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new_number = randrange(start, stop)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parameter is a variable that gets its value from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integer will be greater than or equal to the start value, and less than the stop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g3a6ff609bb9_0_80" descr="binary code and folders line icon vector illustration (Provided by Getty Images)"/>
          <p:cNvPicPr preferRelativeResize="0"/>
          <p:nvPr/>
        </p:nvPicPr>
        <p:blipFill rotWithShape="1">
          <a:blip r:embed="rId3">
            <a:alphaModFix/>
          </a:blip>
          <a:srcRect l="8045" b="9461"/>
          <a:stretch/>
        </p:blipFill>
        <p:spPr>
          <a:xfrm>
            <a:off x="6871200" y="782925"/>
            <a:ext cx="2263777" cy="222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546425" y="249248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1"/>
          </p:nvPr>
        </p:nvSpPr>
        <p:spPr>
          <a:xfrm>
            <a:off x="546425" y="740675"/>
            <a:ext cx="6718800" cy="4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Random number examples: 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random number examples on your mission log.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the chart for each example.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7"/>
          <p:cNvGraphicFramePr/>
          <p:nvPr/>
        </p:nvGraphicFramePr>
        <p:xfrm>
          <a:off x="546425" y="137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{9151B976-54E2-4C6B-87CC-1C06226C53EB}</a:tableStyleId>
              </a:tblPr>
              <a:tblGrid>
                <a:gridCol w="245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Function call</a:t>
                      </a:r>
                      <a:endParaRPr sz="1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Lowest integer</a:t>
                      </a:r>
                      <a:endParaRPr sz="1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Highest integer</a:t>
                      </a:r>
                      <a:endParaRPr sz="1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randrange(1, 10)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randrange(0, 100)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99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randrange(5, 26)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6ff609bb9_0_93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21" name="Google Shape;221;g3a6ff609bb9_0_93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 import statement for the random module: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g3a6ff609bb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a6ff609bb9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75" y="2040775"/>
            <a:ext cx="5946850" cy="134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6ff609bb9_0_86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29" name="Google Shape;229;g3a6ff609bb9_0_86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inner loop by: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Picking a random pitch between 100 and 1000 Hz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Playing the pitch for 0.1 seconds.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doing this on your own. Then check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0" name="Google Shape;230;g3a6ff609bb9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5fc58460a_0_28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pic>
        <p:nvPicPr>
          <p:cNvPr id="236" name="Google Shape;236;g3a5fc58460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a5fc58460a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900" y="959275"/>
            <a:ext cx="3823800" cy="411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a5fc58460a_0_28"/>
          <p:cNvSpPr/>
          <p:nvPr/>
        </p:nvSpPr>
        <p:spPr>
          <a:xfrm>
            <a:off x="1583125" y="1942625"/>
            <a:ext cx="3823800" cy="1689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6ff609bb9_0_103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244" name="Google Shape;244;g3a6ff609bb9_0_103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your code is error-free, do this final step: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Cut your “cute beeps” code from its current position and move it to the bottom of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will finish the final step with the cute sounds in the next lesson.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5" name="Google Shape;245;g3a6ff609bb9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6ff609bb9_0_109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pic>
        <p:nvPicPr>
          <p:cNvPr id="251" name="Google Shape;251;g3a6ff609bb9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a6ff609bb9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298" y="959275"/>
            <a:ext cx="3629750" cy="33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a6ff609bb9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25" y="959275"/>
            <a:ext cx="3440176" cy="37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a6ff609bb9_0_109"/>
          <p:cNvSpPr/>
          <p:nvPr/>
        </p:nvSpPr>
        <p:spPr>
          <a:xfrm>
            <a:off x="358125" y="1812675"/>
            <a:ext cx="3379800" cy="200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g3a6ff609bb9_0_109"/>
          <p:cNvCxnSpPr/>
          <p:nvPr/>
        </p:nvCxnSpPr>
        <p:spPr>
          <a:xfrm>
            <a:off x="521925" y="1985925"/>
            <a:ext cx="3129300" cy="176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g3a6ff609bb9_0_109"/>
          <p:cNvCxnSpPr/>
          <p:nvPr/>
        </p:nvCxnSpPr>
        <p:spPr>
          <a:xfrm flipH="1">
            <a:off x="424450" y="2105050"/>
            <a:ext cx="3194400" cy="1656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g3a6ff609bb9_0_109"/>
          <p:cNvSpPr/>
          <p:nvPr/>
        </p:nvSpPr>
        <p:spPr>
          <a:xfrm>
            <a:off x="3863300" y="2213325"/>
            <a:ext cx="3629700" cy="2198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g3a6ff609bb9_0_109"/>
          <p:cNvCxnSpPr/>
          <p:nvPr/>
        </p:nvCxnSpPr>
        <p:spPr>
          <a:xfrm>
            <a:off x="3543050" y="2754750"/>
            <a:ext cx="1017900" cy="530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7ddd4682a_0_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64" name="Google Shape;264;g387ddd4682a_0_4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final step in this project is to play a Fanfare tune to greet the guests.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call to the Park’s Director of Bands got you a snippet of the sheet music for CodeBot to play.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g387ddd4682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00" y="3124163"/>
            <a:ext cx="54864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Review: You are hired by a major Theme Park!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task is to create a new animatronic robot exhibit.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Gotta write some Python code and get the show running with CodeBot!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ThemePa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025" y="115247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6ff609bb9_0_1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71" name="Google Shape;271;g3a6ff609bb9_0_1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Sheet music is written with notes.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order to play a note, you need to know the frequency.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example, F4 is 349 Hz.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2" name="Google Shape;272;g3a6ff609bb9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00" y="3124163"/>
            <a:ext cx="5486400" cy="101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g3a6ff609bb9_0_123"/>
          <p:cNvCxnSpPr/>
          <p:nvPr/>
        </p:nvCxnSpPr>
        <p:spPr>
          <a:xfrm>
            <a:off x="2893350" y="2180850"/>
            <a:ext cx="162300" cy="14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6ff609bb9_0_1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79" name="Google Shape;279;g3a6ff609bb9_0_1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play a note.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this code to the top of your program for testing.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0" name="Google Shape;280;g3a6ff609bb9_0_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383" y="1877900"/>
            <a:ext cx="4796250" cy="26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a6ff609bb9_0_130"/>
          <p:cNvSpPr txBox="1"/>
          <p:nvPr/>
        </p:nvSpPr>
        <p:spPr>
          <a:xfrm>
            <a:off x="4517625" y="3328775"/>
            <a:ext cx="27612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Play an F4 note for .4 seconds. Then have a small pause before the next note.</a:t>
            </a:r>
            <a:endParaRPr sz="1800" i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6ff609bb9_0_1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87" name="Google Shape;287;g3a6ff609bb9_0_1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was NOTE-worthy!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Our fanfare will have four notes.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could copy and paste the four lines of code for each note to complete the song.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that is a lot of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 of copy / paste – create a function!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6ff609bb9_0_15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93" name="Google Shape;293;g3a6ff609bb9_0_15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reusable named chunk of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run it anytime, and as often as you want.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run a function, call it by typing the name of the function and 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note()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function has parameters, include them in the ().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parameter is a variable that gets its value from a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note(freq, duration)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a6ff609bb9_0_14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#11: Fanfare!</a:t>
            </a:r>
            <a:endParaRPr/>
          </a:p>
        </p:txBody>
      </p:sp>
      <p:sp>
        <p:nvSpPr>
          <p:cNvPr id="299" name="Google Shape;299;g3a6ff609bb9_0_14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to play a single note.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function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note()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will take two parameters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freq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(for frequency)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duration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(for the sleep() function)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parameters in the function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test the function by calling it for one note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f70a3ec4e_0_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05" name="Google Shape;305;g37f70a3ec4e_0_3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19320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to play a note.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06" name="Google Shape;306;g37f70a3ec4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7f70a3ec4e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175" y="892000"/>
            <a:ext cx="4550650" cy="39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7f70a3ec4e_0_34"/>
          <p:cNvSpPr/>
          <p:nvPr/>
        </p:nvSpPr>
        <p:spPr>
          <a:xfrm>
            <a:off x="2384400" y="2100000"/>
            <a:ext cx="4054200" cy="154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g37f70a3ec4e_0_34"/>
          <p:cNvCxnSpPr/>
          <p:nvPr/>
        </p:nvCxnSpPr>
        <p:spPr>
          <a:xfrm>
            <a:off x="4809975" y="2700600"/>
            <a:ext cx="855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g37f70a3ec4e_0_34"/>
          <p:cNvCxnSpPr/>
          <p:nvPr/>
        </p:nvCxnSpPr>
        <p:spPr>
          <a:xfrm>
            <a:off x="4258525" y="3026250"/>
            <a:ext cx="1179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5fc58460a_0_7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#11 Activity</a:t>
            </a:r>
            <a:endParaRPr/>
          </a:p>
        </p:txBody>
      </p:sp>
      <p:sp>
        <p:nvSpPr>
          <p:cNvPr id="316" name="Google Shape;316;g3a5fc58460a_0_7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545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17" name="Google Shape;317;g3a5fc58460a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a5fc58460a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055" y="1869655"/>
            <a:ext cx="4125950" cy="30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a5fc58460a_0_73"/>
          <p:cNvSpPr/>
          <p:nvPr/>
        </p:nvSpPr>
        <p:spPr>
          <a:xfrm>
            <a:off x="1334050" y="3498025"/>
            <a:ext cx="3186600" cy="39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a5fc58460a_0_73"/>
          <p:cNvSpPr txBox="1"/>
          <p:nvPr/>
        </p:nvSpPr>
        <p:spPr>
          <a:xfrm>
            <a:off x="4909363" y="3177075"/>
            <a:ext cx="1873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The function call is NOT indented!</a:t>
            </a:r>
            <a:endParaRPr sz="1800" i="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67f9898bb_0_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26" name="Google Shape;326;g3767f9898bb_0_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additional movement to the robot. It can move again, spin in the opposite direction,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Have the ‘bot return to its starting position after it spins.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 on an LED when a note plays.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4 Lesson 3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part of this program was a review from earlier programs?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part of this program was new?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4: Animatronics</a:t>
            </a:r>
            <a:endParaRPr/>
          </a:p>
        </p:txBody>
      </p:sp>
      <p:sp>
        <p:nvSpPr>
          <p:cNvPr id="82" name="Google Shape;82;g387ddd4682a_0_8"/>
          <p:cNvSpPr txBox="1">
            <a:spLocks noGrp="1"/>
          </p:cNvSpPr>
          <p:nvPr>
            <p:ph type="body" idx="1"/>
          </p:nvPr>
        </p:nvSpPr>
        <p:spPr>
          <a:xfrm>
            <a:off x="311700" y="968392"/>
            <a:ext cx="5007300" cy="3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Go back to the notes on the napkin sketch.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Next tasks: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Move forward 2 feet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Spin around in a complete circle with cute robot sounds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Play a fanfare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Goal:  </a:t>
            </a:r>
            <a:b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Animatronics with movement and sound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ExhibitNapk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296" y="603175"/>
            <a:ext cx="3473004" cy="34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Moving Forward</a:t>
            </a:r>
            <a:endParaRPr/>
          </a:p>
        </p:txBody>
      </p:sp>
      <p:sp>
        <p:nvSpPr>
          <p:cNvPr id="89" name="Google Shape;89;g37f70a3ec4e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3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objective, you will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Move the ‘bot forward 2 feet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Spin the ‘bot in a complete circle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Refer to your data from Mission 3 Lesson 3.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7f70a3ec4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450" y="1208163"/>
            <a:ext cx="24955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eaca91566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Moving Forward</a:t>
            </a:r>
            <a:endParaRPr/>
          </a:p>
        </p:txBody>
      </p:sp>
      <p:sp>
        <p:nvSpPr>
          <p:cNvPr id="96" name="Google Shape;96;g3aeaca91566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889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Step 1: Use the data from Mission 3 Lesson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power will you use to move forward?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many seconds will you move forward to reach 2 feet?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Step 2: Use the data from Mission 3 Lesson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power will you use to spin (one wheel +, one wheel -)?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many seconds will you spin to go full circle?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data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02" name="Google Shape;102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64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RobotMoves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in the code on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Watch your indenting!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code starts with a pause. It will not run until BTN-0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Does the code look familiar?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eaca91566_0_8"/>
          <p:cNvSpPr txBox="1">
            <a:spLocks noGrp="1"/>
          </p:cNvSpPr>
          <p:nvPr>
            <p:ph type="title"/>
          </p:nvPr>
        </p:nvSpPr>
        <p:spPr>
          <a:xfrm>
            <a:off x="311700" y="2688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pic>
        <p:nvPicPr>
          <p:cNvPr id="109" name="Google Shape;109;g3aeaca91566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aeaca91566_0_8"/>
          <p:cNvPicPr preferRelativeResize="0"/>
          <p:nvPr/>
        </p:nvPicPr>
        <p:blipFill rotWithShape="1">
          <a:blip r:embed="rId4">
            <a:alphaModFix/>
          </a:blip>
          <a:srcRect b="7604"/>
          <a:stretch/>
        </p:blipFill>
        <p:spPr>
          <a:xfrm>
            <a:off x="921225" y="892200"/>
            <a:ext cx="5627125" cy="35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6ff609bb9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16" name="Google Shape;116;g3a6ff609bb9_0_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64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move the ‘bot forward 2 feet.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data!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spin the ‘bot a full circle.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data!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g3a6ff609bb9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On-screen Show (16:9)</PresentationFormat>
  <Paragraphs>222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Raleway</vt:lpstr>
      <vt:lpstr>Montserrat</vt:lpstr>
      <vt:lpstr>Proxima Nova</vt:lpstr>
      <vt:lpstr>Calibri</vt:lpstr>
      <vt:lpstr>Plum</vt:lpstr>
      <vt:lpstr>Animatronics</vt:lpstr>
      <vt:lpstr>Pre-Mission Warm-Up</vt:lpstr>
      <vt:lpstr>Mission 4: Animatronics</vt:lpstr>
      <vt:lpstr>Mission 4: Animatronics</vt:lpstr>
      <vt:lpstr>Objective #8: Moving Forward</vt:lpstr>
      <vt:lpstr>Objective #8: Moving Forward</vt:lpstr>
      <vt:lpstr>Objective #8 Activity</vt:lpstr>
      <vt:lpstr>Objective #8 Activity</vt:lpstr>
      <vt:lpstr>Objective #8 Activity</vt:lpstr>
      <vt:lpstr>Objective #8 Activity</vt:lpstr>
      <vt:lpstr>Objective #9: Cute Robot Sounds</vt:lpstr>
      <vt:lpstr>Objective #9: Cute Robot Sounds</vt:lpstr>
      <vt:lpstr>Objective #9: Cute Robot Sounds</vt:lpstr>
      <vt:lpstr>Objective #9: Cute Robot Sounds</vt:lpstr>
      <vt:lpstr>Objective #9: Cute Robot Sounds</vt:lpstr>
      <vt:lpstr>Objective #9 Activity</vt:lpstr>
      <vt:lpstr>Objective #9 Activity</vt:lpstr>
      <vt:lpstr>Objective #9: Cute Robot Sounds</vt:lpstr>
      <vt:lpstr>Objective #9 Activity</vt:lpstr>
      <vt:lpstr>Objective #10: Really Cute Sounds</vt:lpstr>
      <vt:lpstr>Objective #10: Really Cute Sounds</vt:lpstr>
      <vt:lpstr>Objective #10: Really Cute Sounds</vt:lpstr>
      <vt:lpstr>Objective #10 Activity</vt:lpstr>
      <vt:lpstr>Objective #10 Activity</vt:lpstr>
      <vt:lpstr>Objective #10 Activity</vt:lpstr>
      <vt:lpstr>Objective #10 Activity</vt:lpstr>
      <vt:lpstr>Objective #10 Activity</vt:lpstr>
      <vt:lpstr>Objective #10 Activity</vt:lpstr>
      <vt:lpstr>Objective #11: Fanfare!</vt:lpstr>
      <vt:lpstr>Objective #11: Fanfare!</vt:lpstr>
      <vt:lpstr>Objective #11: Fanfare!</vt:lpstr>
      <vt:lpstr>Objective #11: Fanfare!</vt:lpstr>
      <vt:lpstr>Objective #11: Fanfare!</vt:lpstr>
      <vt:lpstr>Objective #11: Fanfare!</vt:lpstr>
      <vt:lpstr>Objective #11 Activity</vt:lpstr>
      <vt:lpstr>Objective #11 Activity</vt:lpstr>
      <vt:lpstr>Extensions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2026-01-11T15:51:39Z</dcterms:modified>
</cp:coreProperties>
</file>